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1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5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9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ypeplate.com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  <p:sp>
        <p:nvSpPr>
          <p:cNvPr id="190" name="Text Placeholder 2"/>
          <p:cNvSpPr txBox="1"/>
          <p:nvPr>
            <p:ph type="body" sz="quarter" idx="1"/>
          </p:nvPr>
        </p:nvSpPr>
        <p:spPr>
          <a:xfrm>
            <a:off x="3370402" y="4034788"/>
            <a:ext cx="2270009" cy="381001"/>
          </a:xfrm>
          <a:prstGeom prst="rect">
            <a:avLst/>
          </a:prstGeom>
        </p:spPr>
        <p:txBody>
          <a:bodyPr/>
          <a:lstStyle/>
          <a:p>
            <a:pPr/>
            <a:r>
              <a:t>June 15, 2017</a:t>
            </a:r>
          </a:p>
        </p:txBody>
      </p:sp>
      <p:sp>
        <p:nvSpPr>
          <p:cNvPr id="191" name="Text Placeholder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5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0" name="Shape 70"/>
          <p:cNvSpPr txBox="1"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Angular.</a:t>
            </a:r>
          </a:p>
        </p:txBody>
      </p:sp>
      <p:pic>
        <p:nvPicPr>
          <p:cNvPr id="22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4" name="Shape 70"/>
          <p:cNvSpPr txBox="1"/>
          <p:nvPr/>
        </p:nvSpPr>
        <p:spPr>
          <a:xfrm>
            <a:off x="304799" y="4724399"/>
            <a:ext cx="8610601" cy="12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3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9" name="Shape 70"/>
          <p:cNvSpPr txBox="1"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236" name="Shape 70"/>
          <p:cNvSpPr txBox="1"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Going forward, Homework will always be due on </a:t>
            </a:r>
            <a:r>
              <a:rPr i="1"/>
              <a:t>Thursday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241" name="Shape 70"/>
          <p:cNvSpPr txBox="1"/>
          <p:nvPr/>
        </p:nvSpPr>
        <p:spPr>
          <a:xfrm>
            <a:off x="304799" y="761998"/>
            <a:ext cx="8740776" cy="333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2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70"/>
          <p:cNvSpPr txBox="1"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250" name="Shape 70"/>
          <p:cNvSpPr txBox="1"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70"/>
          <p:cNvSpPr txBox="1"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TextBox 7"/>
          <p:cNvSpPr txBox="1"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Letter-spacing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2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70"/>
          <p:cNvSpPr txBox="1"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TextBox 7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272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2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78" name="Shape 70"/>
          <p:cNvSpPr txBox="1"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2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8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196" name="Title 1"/>
          <p:cNvSpPr txBox="1"/>
          <p:nvPr/>
        </p:nvSpPr>
        <p:spPr>
          <a:xfrm>
            <a:off x="152400" y="5146871"/>
            <a:ext cx="88392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GitHub Pages links!</a:t>
            </a: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TextBox 7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288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293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298" name="Content Placeholder 2"/>
          <p:cNvSpPr txBox="1"/>
          <p:nvPr/>
        </p:nvSpPr>
        <p:spPr>
          <a:xfrm>
            <a:off x="457201" y="990600"/>
            <a:ext cx="40386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99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0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7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304" name="Picture 12" descr="Picture 1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307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3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4" name="TextBox 13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3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Content Placeholder 2"/>
          <p:cNvSpPr txBox="1"/>
          <p:nvPr/>
        </p:nvSpPr>
        <p:spPr>
          <a:xfrm>
            <a:off x="-152401" y="794902"/>
            <a:ext cx="3627122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31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324" name="TextBox 6"/>
          <p:cNvSpPr txBox="1"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325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20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328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3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3" name="TextBox 13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338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Content Placeholder 2"/>
          <p:cNvSpPr txBox="1"/>
          <p:nvPr/>
        </p:nvSpPr>
        <p:spPr>
          <a:xfrm>
            <a:off x="457200" y="990599"/>
            <a:ext cx="8077200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352" name="Content Placeholder 2"/>
          <p:cNvSpPr txBox="1"/>
          <p:nvPr/>
        </p:nvSpPr>
        <p:spPr>
          <a:xfrm>
            <a:off x="2833254" y="1093560"/>
            <a:ext cx="32627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Content Placeholder 2"/>
          <p:cNvSpPr txBox="1"/>
          <p:nvPr/>
        </p:nvSpPr>
        <p:spPr>
          <a:xfrm>
            <a:off x="5954484" y="1096279"/>
            <a:ext cx="32004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Rectangle 1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Rectangle 1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3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ontent Placeholder 2"/>
          <p:cNvSpPr txBox="1"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36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Rectangle 6"/>
          <p:cNvSpPr txBox="1"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3" name="Shape 70"/>
          <p:cNvSpPr txBox="1"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Rectangle 9"/>
          <p:cNvSpPr txBox="1"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0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Glyphs</a:t>
            </a:r>
          </a:p>
        </p:txBody>
      </p:sp>
      <p:pic>
        <p:nvPicPr>
          <p:cNvPr id="3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225" y="885825"/>
            <a:ext cx="6465808" cy="429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 11"/>
          <p:cNvSpPr txBox="1"/>
          <p:nvPr/>
        </p:nvSpPr>
        <p:spPr>
          <a:xfrm>
            <a:off x="304800" y="551103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479" y="5499367"/>
            <a:ext cx="5829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387" name="Rectangle 7"/>
          <p:cNvSpPr txBox="1"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 4"/>
          <p:cNvSpPr txBox="1"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9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00" name="TextBox 8"/>
          <p:cNvSpPr txBox="1"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405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6" name="Shape 70"/>
          <p:cNvSpPr txBox="1"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ctangle 1"/>
          <p:cNvSpPr txBox="1"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09997"/>
            <a:ext cx="7168720" cy="536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14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217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